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2" r:id="rId6"/>
    <p:sldId id="261" r:id="rId7"/>
    <p:sldId id="265" r:id="rId8"/>
    <p:sldId id="268" r:id="rId9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Style moyen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-81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B712C-32E3-E443-B541-FF238D6A8F60}" type="datetimeFigureOut">
              <a:rPr lang="fr-FR" smtClean="0"/>
              <a:t>20/09/20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0210-166D-864C-9A3E-05F8B1EF6E8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812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B712C-32E3-E443-B541-FF238D6A8F60}" type="datetimeFigureOut">
              <a:rPr lang="fr-FR" smtClean="0"/>
              <a:t>20/09/20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0210-166D-864C-9A3E-05F8B1EF6E8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5185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B712C-32E3-E443-B541-FF238D6A8F60}" type="datetimeFigureOut">
              <a:rPr lang="fr-FR" smtClean="0"/>
              <a:t>20/09/20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0210-166D-864C-9A3E-05F8B1EF6E8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8391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B712C-32E3-E443-B541-FF238D6A8F60}" type="datetimeFigureOut">
              <a:rPr lang="fr-FR" smtClean="0"/>
              <a:t>20/09/20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0210-166D-864C-9A3E-05F8B1EF6E8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4300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B712C-32E3-E443-B541-FF238D6A8F60}" type="datetimeFigureOut">
              <a:rPr lang="fr-FR" smtClean="0"/>
              <a:t>20/09/20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0210-166D-864C-9A3E-05F8B1EF6E8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8695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B712C-32E3-E443-B541-FF238D6A8F60}" type="datetimeFigureOut">
              <a:rPr lang="fr-FR" smtClean="0"/>
              <a:t>20/09/20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0210-166D-864C-9A3E-05F8B1EF6E8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9373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B712C-32E3-E443-B541-FF238D6A8F60}" type="datetimeFigureOut">
              <a:rPr lang="fr-FR" smtClean="0"/>
              <a:t>20/09/20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0210-166D-864C-9A3E-05F8B1EF6E8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7719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B712C-32E3-E443-B541-FF238D6A8F60}" type="datetimeFigureOut">
              <a:rPr lang="fr-FR" smtClean="0"/>
              <a:t>20/09/20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0210-166D-864C-9A3E-05F8B1EF6E8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4734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B712C-32E3-E443-B541-FF238D6A8F60}" type="datetimeFigureOut">
              <a:rPr lang="fr-FR" smtClean="0"/>
              <a:t>20/09/20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0210-166D-864C-9A3E-05F8B1EF6E8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1785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B712C-32E3-E443-B541-FF238D6A8F60}" type="datetimeFigureOut">
              <a:rPr lang="fr-FR" smtClean="0"/>
              <a:t>20/09/20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0210-166D-864C-9A3E-05F8B1EF6E8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2262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B712C-32E3-E443-B541-FF238D6A8F60}" type="datetimeFigureOut">
              <a:rPr lang="fr-FR" smtClean="0"/>
              <a:t>20/09/20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0210-166D-864C-9A3E-05F8B1EF6E8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9346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AB712C-32E3-E443-B541-FF238D6A8F60}" type="datetimeFigureOut">
              <a:rPr lang="fr-FR" smtClean="0"/>
              <a:t>20/09/20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740210-166D-864C-9A3E-05F8B1EF6E8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2664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1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4" Type="http://schemas.openxmlformats.org/officeDocument/2006/relationships/package" Target="../embeddings/Document_Microsoft_Word1.docx"/><Relationship Id="rId5" Type="http://schemas.openxmlformats.org/officeDocument/2006/relationships/image" Target="../media/image10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4" Type="http://schemas.openxmlformats.org/officeDocument/2006/relationships/package" Target="../embeddings/Document_Microsoft_Word2.docx"/><Relationship Id="rId5" Type="http://schemas.openxmlformats.org/officeDocument/2006/relationships/image" Target="../media/image11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1278158"/>
            <a:ext cx="7772400" cy="936634"/>
          </a:xfrm>
        </p:spPr>
        <p:txBody>
          <a:bodyPr/>
          <a:lstStyle/>
          <a:p>
            <a:r>
              <a:rPr lang="fr-FR" dirty="0" smtClean="0"/>
              <a:t>La sécurité au laboratoire</a:t>
            </a:r>
            <a:endParaRPr lang="fr-FR" dirty="0"/>
          </a:p>
        </p:txBody>
      </p:sp>
      <p:graphicFrame>
        <p:nvGraphicFramePr>
          <p:cNvPr id="5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0488008"/>
              </p:ext>
            </p:extLst>
          </p:nvPr>
        </p:nvGraphicFramePr>
        <p:xfrm>
          <a:off x="2293166" y="2648307"/>
          <a:ext cx="4709394" cy="31426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" name="Image bitmap" r:id="rId3" imgW="5657143" imgH="4009524" progId="Paint.Picture">
                  <p:embed/>
                </p:oleObj>
              </mc:Choice>
              <mc:Fallback>
                <p:oleObj name="Image bitmap" r:id="rId3" imgW="5657143" imgH="4009524" progId="Paint.Picture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93166" y="2648307"/>
                        <a:ext cx="4709394" cy="3142604"/>
                      </a:xfrm>
                      <a:prstGeom prst="rect">
                        <a:avLst/>
                      </a:prstGeom>
                      <a:extLst>
                        <a:ext uri="{FAA26D3D-D897-4be2-8F04-BA451C77F1D7}">
                          <ma14:placeholderFlag xmlns:ma14="http://schemas.microsoft.com/office/mac/drawingml/2011/main" val="1"/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46873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29968" y="274638"/>
            <a:ext cx="8229600" cy="819114"/>
          </a:xfrm>
        </p:spPr>
        <p:txBody>
          <a:bodyPr>
            <a:normAutofit/>
          </a:bodyPr>
          <a:lstStyle/>
          <a:p>
            <a:pPr algn="l"/>
            <a:r>
              <a:rPr lang="fr-FR" sz="2400" b="1" u="sng" dirty="0" err="1" smtClean="0"/>
              <a:t>I-Les</a:t>
            </a:r>
            <a:r>
              <a:rPr lang="fr-FR" sz="2400" b="1" u="sng" dirty="0" smtClean="0"/>
              <a:t> consignes de sécurité au laboratoire</a:t>
            </a:r>
            <a:endParaRPr lang="fr-FR" sz="2400" b="1" u="sng" dirty="0"/>
          </a:p>
        </p:txBody>
      </p:sp>
      <p:sp>
        <p:nvSpPr>
          <p:cNvPr id="9" name="ZoneTexte 8"/>
          <p:cNvSpPr txBox="1"/>
          <p:nvPr/>
        </p:nvSpPr>
        <p:spPr>
          <a:xfrm>
            <a:off x="429968" y="1278418"/>
            <a:ext cx="8714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/>
              <a:t>a</a:t>
            </a:r>
            <a:r>
              <a:rPr lang="fr-FR" b="1" u="sng" dirty="0" smtClean="0"/>
              <a:t>) En entrant en classe</a:t>
            </a:r>
            <a:endParaRPr lang="fr-FR" b="1" u="sng" dirty="0"/>
          </a:p>
        </p:txBody>
      </p:sp>
      <p:sp>
        <p:nvSpPr>
          <p:cNvPr id="10" name="ZoneTexte 9"/>
          <p:cNvSpPr txBox="1"/>
          <p:nvPr/>
        </p:nvSpPr>
        <p:spPr>
          <a:xfrm>
            <a:off x="427684" y="4820185"/>
            <a:ext cx="67849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fr-FR" dirty="0" smtClean="0"/>
              <a:t>Je porte ma blouse attachée en entrant dans la salle de travaux pratiques.</a:t>
            </a:r>
          </a:p>
          <a:p>
            <a:pPr marL="285750" indent="-285750">
              <a:buFont typeface="Arial"/>
              <a:buChar char="•"/>
            </a:pPr>
            <a:r>
              <a:rPr lang="fr-FR" dirty="0" smtClean="0"/>
              <a:t>Je dépose mes vêtements au porte manteau. Je dépose mon sac le long des murs. Je ne prends </a:t>
            </a:r>
            <a:r>
              <a:rPr lang="fr-FR" dirty="0" smtClean="0"/>
              <a:t>que </a:t>
            </a:r>
            <a:r>
              <a:rPr lang="fr-FR" dirty="0" smtClean="0"/>
              <a:t>le matériel nécessaire sur ma </a:t>
            </a:r>
            <a:r>
              <a:rPr lang="fr-FR" dirty="0" smtClean="0"/>
              <a:t>paillasse (trousse + feuille double)</a:t>
            </a:r>
            <a:endParaRPr lang="fr-FR" dirty="0"/>
          </a:p>
        </p:txBody>
      </p:sp>
      <p:pic>
        <p:nvPicPr>
          <p:cNvPr id="16" name="Imag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684" y="2413000"/>
            <a:ext cx="4013200" cy="2032000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1073" y="2289511"/>
            <a:ext cx="2634924" cy="2378131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80535" y="4803905"/>
            <a:ext cx="359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fr-FR" dirty="0" smtClean="0"/>
              <a:t>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006249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19114"/>
          </a:xfrm>
        </p:spPr>
        <p:txBody>
          <a:bodyPr>
            <a:normAutofit/>
          </a:bodyPr>
          <a:lstStyle/>
          <a:p>
            <a:pPr algn="l"/>
            <a:r>
              <a:rPr lang="fr-FR" sz="2400" b="1" u="sng" dirty="0" err="1" smtClean="0"/>
              <a:t>I-Les</a:t>
            </a:r>
            <a:r>
              <a:rPr lang="fr-FR" sz="2400" b="1" u="sng" dirty="0" smtClean="0"/>
              <a:t> consignes de sécurité au laboratoire</a:t>
            </a:r>
            <a:endParaRPr lang="fr-FR" sz="2400" b="1" u="sng" dirty="0"/>
          </a:p>
        </p:txBody>
      </p:sp>
      <p:pic>
        <p:nvPicPr>
          <p:cNvPr id="11" name="Image 10" descr="1005305_pb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776" y="2116940"/>
            <a:ext cx="2423415" cy="2423415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0537" y="2306828"/>
            <a:ext cx="2266616" cy="2233527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945776" y="5374183"/>
            <a:ext cx="2523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</a:t>
            </a:r>
            <a:r>
              <a:rPr lang="fr-FR" dirty="0" smtClean="0"/>
              <a:t>. J’attache mes cheveux</a:t>
            </a:r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457200" y="1093752"/>
            <a:ext cx="8714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 smtClean="0"/>
              <a:t>b)  A la paillasse</a:t>
            </a:r>
            <a:endParaRPr lang="fr-FR" b="1" u="sng" dirty="0"/>
          </a:p>
        </p:txBody>
      </p:sp>
    </p:spTree>
    <p:extLst>
      <p:ext uri="{BB962C8B-B14F-4D97-AF65-F5344CB8AC3E}">
        <p14:creationId xmlns:p14="http://schemas.microsoft.com/office/powerpoint/2010/main" val="2484293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19114"/>
          </a:xfrm>
        </p:spPr>
        <p:txBody>
          <a:bodyPr>
            <a:normAutofit/>
          </a:bodyPr>
          <a:lstStyle/>
          <a:p>
            <a:pPr algn="l"/>
            <a:r>
              <a:rPr lang="fr-FR" sz="2400" b="1" u="sng" dirty="0" err="1" smtClean="0"/>
              <a:t>I-Les</a:t>
            </a:r>
            <a:r>
              <a:rPr lang="fr-FR" sz="2400" b="1" u="sng" dirty="0" smtClean="0"/>
              <a:t> consignes de sécurité au laboratoire</a:t>
            </a:r>
            <a:endParaRPr lang="fr-FR" sz="2400" b="1" u="sng" dirty="0"/>
          </a:p>
        </p:txBody>
      </p:sp>
      <p:sp>
        <p:nvSpPr>
          <p:cNvPr id="10" name="ZoneTexte 9"/>
          <p:cNvSpPr txBox="1"/>
          <p:nvPr/>
        </p:nvSpPr>
        <p:spPr>
          <a:xfrm>
            <a:off x="6162884" y="1836880"/>
            <a:ext cx="25239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3</a:t>
            </a:r>
            <a:r>
              <a:rPr lang="fr-FR" dirty="0" smtClean="0"/>
              <a:t>. Je porte des lunettes de sécurité lorsque je manipule.</a:t>
            </a:r>
          </a:p>
          <a:p>
            <a:endParaRPr lang="fr-FR" dirty="0"/>
          </a:p>
        </p:txBody>
      </p:sp>
      <p:sp>
        <p:nvSpPr>
          <p:cNvPr id="13" name="ZoneTexte 12"/>
          <p:cNvSpPr txBox="1"/>
          <p:nvPr/>
        </p:nvSpPr>
        <p:spPr>
          <a:xfrm>
            <a:off x="6162884" y="4500379"/>
            <a:ext cx="2523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</a:t>
            </a:r>
            <a:r>
              <a:rPr lang="fr-FR" dirty="0" smtClean="0"/>
              <a:t>. Je manipule debout !</a:t>
            </a:r>
            <a:r>
              <a:rPr lang="fr-FR" dirty="0"/>
              <a:t> </a:t>
            </a:r>
            <a:r>
              <a:rPr lang="fr-FR" dirty="0" smtClean="0"/>
              <a:t>Je place mon tabouret sous la paillasse. </a:t>
            </a:r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457200" y="1093752"/>
            <a:ext cx="8714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 smtClean="0"/>
              <a:t>b)  A la paillasse</a:t>
            </a:r>
            <a:endParaRPr lang="fr-FR" b="1" u="sng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836880"/>
            <a:ext cx="5588992" cy="3190102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884" y="2954327"/>
            <a:ext cx="2512332" cy="1546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17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19114"/>
          </a:xfrm>
        </p:spPr>
        <p:txBody>
          <a:bodyPr>
            <a:normAutofit/>
          </a:bodyPr>
          <a:lstStyle/>
          <a:p>
            <a:pPr algn="l"/>
            <a:r>
              <a:rPr lang="fr-FR" sz="2400" b="1" u="sng" dirty="0" err="1" smtClean="0"/>
              <a:t>I-Les</a:t>
            </a:r>
            <a:r>
              <a:rPr lang="fr-FR" sz="2400" b="1" u="sng" dirty="0" smtClean="0"/>
              <a:t> consignes de sécurité au laboratoire</a:t>
            </a:r>
            <a:endParaRPr lang="fr-FR" sz="2400" b="1" u="sng" dirty="0"/>
          </a:p>
        </p:txBody>
      </p:sp>
      <p:sp>
        <p:nvSpPr>
          <p:cNvPr id="10" name="ZoneTexte 9"/>
          <p:cNvSpPr txBox="1"/>
          <p:nvPr/>
        </p:nvSpPr>
        <p:spPr>
          <a:xfrm>
            <a:off x="5298537" y="1929213"/>
            <a:ext cx="25239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5</a:t>
            </a:r>
            <a:r>
              <a:rPr lang="fr-FR" dirty="0" smtClean="0"/>
              <a:t>. Je manipule proprement</a:t>
            </a:r>
            <a:r>
              <a:rPr lang="fr-FR" dirty="0"/>
              <a:t> (</a:t>
            </a:r>
            <a:r>
              <a:rPr lang="fr-FR" dirty="0" smtClean="0"/>
              <a:t>jamais de verrerie au bord de la paillasse)</a:t>
            </a:r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457200" y="1093752"/>
            <a:ext cx="8714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 smtClean="0"/>
              <a:t>b)  A la paillasse</a:t>
            </a:r>
            <a:endParaRPr lang="fr-FR" b="1" u="sng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60657"/>
            <a:ext cx="4299217" cy="4450866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5298537" y="3140082"/>
            <a:ext cx="25239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 smtClean="0"/>
          </a:p>
          <a:p>
            <a:r>
              <a:rPr lang="fr-FR" dirty="0" smtClean="0"/>
              <a:t>6. J’organise ma paillasse, je manipule d’un côté et j’écris de l’autre.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80984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19114"/>
          </a:xfrm>
        </p:spPr>
        <p:txBody>
          <a:bodyPr>
            <a:normAutofit/>
          </a:bodyPr>
          <a:lstStyle/>
          <a:p>
            <a:pPr algn="l"/>
            <a:r>
              <a:rPr lang="fr-FR" sz="2400" b="1" u="sng" dirty="0" err="1" smtClean="0"/>
              <a:t>I-Les</a:t>
            </a:r>
            <a:r>
              <a:rPr lang="fr-FR" sz="2400" b="1" u="sng" dirty="0" smtClean="0"/>
              <a:t> consignes de sécurité au laboratoire</a:t>
            </a:r>
            <a:endParaRPr lang="fr-FR" sz="2400" b="1" u="sng" dirty="0"/>
          </a:p>
        </p:txBody>
      </p:sp>
      <p:sp>
        <p:nvSpPr>
          <p:cNvPr id="10" name="ZoneTexte 9"/>
          <p:cNvSpPr txBox="1"/>
          <p:nvPr/>
        </p:nvSpPr>
        <p:spPr>
          <a:xfrm>
            <a:off x="4134314" y="2013292"/>
            <a:ext cx="2523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7</a:t>
            </a:r>
            <a:r>
              <a:rPr lang="fr-FR" dirty="0" smtClean="0"/>
              <a:t>. Je range et je nettoie ma paillasse.</a:t>
            </a:r>
          </a:p>
          <a:p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457200" y="1093752"/>
            <a:ext cx="8714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 smtClean="0"/>
              <a:t>c)  Lorsque j’ai fini mes expériences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836880"/>
            <a:ext cx="29972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580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29968" y="274638"/>
            <a:ext cx="8229600" cy="819114"/>
          </a:xfrm>
        </p:spPr>
        <p:txBody>
          <a:bodyPr>
            <a:normAutofit/>
          </a:bodyPr>
          <a:lstStyle/>
          <a:p>
            <a:pPr algn="l"/>
            <a:r>
              <a:rPr lang="fr-FR" sz="2400" b="1" u="sng" dirty="0" smtClean="0"/>
              <a:t>II-Les pictogrammes</a:t>
            </a:r>
            <a:endParaRPr lang="fr-FR" sz="2400" b="1" u="sng" dirty="0"/>
          </a:p>
        </p:txBody>
      </p:sp>
      <p:graphicFrame>
        <p:nvGraphicFramePr>
          <p:cNvPr id="5" name="Obje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4361742"/>
              </p:ext>
            </p:extLst>
          </p:nvPr>
        </p:nvGraphicFramePr>
        <p:xfrm>
          <a:off x="3678238" y="476250"/>
          <a:ext cx="5246687" cy="609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Document" r:id="rId4" imgW="6197600" imgH="7200900" progId="Word.Document.12">
                  <p:embed/>
                </p:oleObj>
              </mc:Choice>
              <mc:Fallback>
                <p:oleObj name="Document" r:id="rId4" imgW="6197600" imgH="72009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78238" y="476250"/>
                        <a:ext cx="5246687" cy="609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30408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4446936"/>
              </p:ext>
            </p:extLst>
          </p:nvPr>
        </p:nvGraphicFramePr>
        <p:xfrm>
          <a:off x="1746250" y="-73025"/>
          <a:ext cx="6508750" cy="6962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6" name="Document" r:id="rId4" imgW="6934200" imgH="8356600" progId="Word.Document.12">
                  <p:embed/>
                </p:oleObj>
              </mc:Choice>
              <mc:Fallback>
                <p:oleObj name="Document" r:id="rId4" imgW="6934200" imgH="8356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46250" y="-73025"/>
                        <a:ext cx="6508750" cy="6962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84406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516</TotalTime>
  <Words>195</Words>
  <Application>Microsoft Macintosh PowerPoint</Application>
  <PresentationFormat>Présentation à l'écran (4:3)</PresentationFormat>
  <Paragraphs>22</Paragraphs>
  <Slides>8</Slides>
  <Notes>0</Notes>
  <HiddenSlides>0</HiddenSlides>
  <MMClips>0</MMClips>
  <ScaleCrop>false</ScaleCrop>
  <HeadingPairs>
    <vt:vector size="6" baseType="variant">
      <vt:variant>
        <vt:lpstr>Thème</vt:lpstr>
      </vt:variant>
      <vt:variant>
        <vt:i4>1</vt:i4>
      </vt:variant>
      <vt:variant>
        <vt:lpstr>Serveurs OLE incorporés</vt:lpstr>
      </vt:variant>
      <vt:variant>
        <vt:i4>2</vt:i4>
      </vt:variant>
      <vt:variant>
        <vt:lpstr>Titres des diapositives</vt:lpstr>
      </vt:variant>
      <vt:variant>
        <vt:i4>8</vt:i4>
      </vt:variant>
    </vt:vector>
  </HeadingPairs>
  <TitlesOfParts>
    <vt:vector size="11" baseType="lpstr">
      <vt:lpstr>Thème Office</vt:lpstr>
      <vt:lpstr>Image bitmap</vt:lpstr>
      <vt:lpstr>Document</vt:lpstr>
      <vt:lpstr>La sécurité au laboratoire</vt:lpstr>
      <vt:lpstr>I-Les consignes de sécurité au laboratoire</vt:lpstr>
      <vt:lpstr>I-Les consignes de sécurité au laboratoire</vt:lpstr>
      <vt:lpstr>I-Les consignes de sécurité au laboratoire</vt:lpstr>
      <vt:lpstr>I-Les consignes de sécurité au laboratoire</vt:lpstr>
      <vt:lpstr>I-Les consignes de sécurité au laboratoire</vt:lpstr>
      <vt:lpstr>II-Les pictogrammes</vt:lpstr>
      <vt:lpstr>Présentation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sécurité au laboratoire</dc:title>
  <dc:creator>matthis chapon</dc:creator>
  <cp:lastModifiedBy>matthis chapon</cp:lastModifiedBy>
  <cp:revision>12</cp:revision>
  <dcterms:created xsi:type="dcterms:W3CDTF">2019-01-13T12:55:59Z</dcterms:created>
  <dcterms:modified xsi:type="dcterms:W3CDTF">2020-09-20T19:05:44Z</dcterms:modified>
</cp:coreProperties>
</file>